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9DCE3B-98FD-44A1-B8AE-26AA36BCEF6A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1FAA4C-79EB-47D0-9403-87EFA5DE56A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52D619-EF79-40EA-83C6-239BAFC61B12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878628-B3C2-473D-B19F-CF287AC864A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0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D51F7-9FFC-4036-B781-4BB6165899FF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444465-1CF2-4DF6-B54E-A769830647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4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6ADB5-B215-4AD2-B77C-3C2FFC198619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1891D-2723-413A-99B4-DC22725192B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9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C8373-0983-414F-94D6-E464AD32FA3D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5407C-7B60-4B95-B7E9-183E8978F5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1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465AF0-E06D-452D-A073-2BE3F72DA9B0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26DBD-1B9D-48CB-960A-C45B23F509E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3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7E43CA-F068-4BEC-BEB5-8A7580286D43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26E4E5-1439-44C8-B725-50FB9B4A32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2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823D6A-022A-4FE2-BB8E-9A3AEF303D13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F0665D-E8D1-45B2-B0B3-65B37ACD94C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1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03829E-B72B-40E0-BAB9-2D5AFCEE9984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37FACE-4C0F-4B72-972F-FEABE50176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5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BBC308-97BE-4C67-BE76-23F08131894B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A6D65E-1D45-4898-BD48-F11073724B7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1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9B9AC1-FABF-46CB-8F01-B6F82902B9B2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6469AC-2D12-4814-BBDC-76E251CB74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2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67E604-D13A-4A18-8992-115C5868FBF1}" type="datetime1">
              <a:rPr lang="en-GB"/>
              <a:pPr lvl="0"/>
              <a:t>09/01/2019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9C391D6-D2A3-46AC-94BB-1BD95E23363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4682" t="2963" r="5239" b="7301"/>
          <a:stretch>
            <a:fillRect/>
          </a:stretch>
        </p:blipFill>
        <p:spPr>
          <a:xfrm>
            <a:off x="11137" y="19403"/>
            <a:ext cx="9132862" cy="51176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899595" y="5137026"/>
            <a:ext cx="7272808" cy="14465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14 Weeks in school until the GCSE exams start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16587" t="2540" r="16190" b="7866"/>
          <a:stretch>
            <a:fillRect/>
          </a:stretch>
        </p:blipFill>
        <p:spPr>
          <a:xfrm>
            <a:off x="17757" y="0"/>
            <a:ext cx="91475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23968" t="10858" r="26203" b="15310"/>
          <a:stretch>
            <a:fillRect/>
          </a:stretch>
        </p:blipFill>
        <p:spPr>
          <a:xfrm>
            <a:off x="611559" y="-32159"/>
            <a:ext cx="7848871" cy="690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17539" t="2539" r="18095" b="88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18651" t="4374" r="21984" b="14356"/>
          <a:stretch>
            <a:fillRect/>
          </a:stretch>
        </p:blipFill>
        <p:spPr>
          <a:xfrm>
            <a:off x="33128" y="0"/>
            <a:ext cx="9110871" cy="688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15952" t="7761" r="20952" b="18165"/>
          <a:stretch>
            <a:fillRect/>
          </a:stretch>
        </p:blipFill>
        <p:spPr>
          <a:xfrm>
            <a:off x="15078" y="404667"/>
            <a:ext cx="9128921" cy="612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17143" t="3669" r="15952" b="9982"/>
          <a:stretch>
            <a:fillRect/>
          </a:stretch>
        </p:blipFill>
        <p:spPr>
          <a:xfrm>
            <a:off x="179515" y="188640"/>
            <a:ext cx="8820466" cy="640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Attendance</a:t>
            </a:r>
          </a:p>
        </p:txBody>
      </p:sp>
      <p:sp>
        <p:nvSpPr>
          <p:cNvPr id="3" name="Rectangle 3"/>
          <p:cNvSpPr txBox="1"/>
          <p:nvPr/>
        </p:nvSpPr>
        <p:spPr>
          <a:xfrm>
            <a:off x="468309" y="1484784"/>
            <a:ext cx="8002591" cy="1656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FF"/>
                </a:solidFill>
                <a:uFillTx/>
                <a:latin typeface="Calibri"/>
              </a:rPr>
              <a:t>90%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attendance </a:t>
            </a:r>
            <a:r>
              <a:rPr lang="en-GB" sz="3600" b="1" i="0" u="none" strike="noStrike" kern="1200" cap="none" spc="0" baseline="0">
                <a:solidFill>
                  <a:srgbClr val="FF3300"/>
                </a:solidFill>
                <a:uFillTx/>
                <a:latin typeface="Calibri"/>
              </a:rPr>
              <a:t>=</a:t>
            </a: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3600" b="1" i="0" u="none" strike="noStrike" kern="1200" cap="none" spc="0" baseline="0">
                <a:solidFill>
                  <a:srgbClr val="0000FF"/>
                </a:solidFill>
                <a:uFillTx/>
                <a:latin typeface="Calibri"/>
              </a:rPr>
              <a:t>½ day missed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every week!!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4" name="Rectangle 3"/>
          <p:cNvSpPr txBox="1"/>
          <p:nvPr/>
        </p:nvSpPr>
        <p:spPr>
          <a:xfrm>
            <a:off x="576264" y="2531745"/>
            <a:ext cx="8291514" cy="13763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1</a:t>
            </a:r>
            <a:r>
              <a:rPr lang="en-GB" sz="2800" b="1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 school year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at </a:t>
            </a:r>
            <a:r>
              <a:rPr lang="en-GB" sz="4400" b="1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90%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attendance = </a:t>
            </a:r>
            <a:r>
              <a:rPr lang="en-GB" sz="4400" b="1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4</a:t>
            </a:r>
            <a:r>
              <a:rPr lang="en-GB" sz="2800" b="0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 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whole weeks of lessons </a:t>
            </a:r>
            <a:r>
              <a:rPr lang="en-GB" sz="2800" b="1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MISSED!!!</a:t>
            </a:r>
          </a:p>
        </p:txBody>
      </p:sp>
      <p:sp>
        <p:nvSpPr>
          <p:cNvPr id="5" name="Rectangle 2"/>
          <p:cNvSpPr txBox="1"/>
          <p:nvPr/>
        </p:nvSpPr>
        <p:spPr>
          <a:xfrm>
            <a:off x="354805" y="3861044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90%</a:t>
            </a:r>
            <a:r>
              <a:rPr lang="en-GB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attendance over </a:t>
            </a:r>
            <a:r>
              <a:rPr lang="en-GB" sz="4000" b="0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5</a:t>
            </a:r>
            <a:r>
              <a:rPr lang="en-GB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years of secondary school….</a:t>
            </a:r>
          </a:p>
        </p:txBody>
      </p:sp>
      <p:sp>
        <p:nvSpPr>
          <p:cNvPr id="6" name="Rectangle 3"/>
          <p:cNvSpPr txBox="1"/>
          <p:nvPr/>
        </p:nvSpPr>
        <p:spPr>
          <a:xfrm>
            <a:off x="354805" y="5461244"/>
            <a:ext cx="8218490" cy="1015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FF3300"/>
                </a:solidFill>
                <a:uFillTx/>
                <a:latin typeface="Calibri"/>
              </a:rPr>
              <a:t>=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4000" b="1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½</a:t>
            </a:r>
            <a:r>
              <a:rPr lang="en-GB" sz="4000" b="0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 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school </a:t>
            </a:r>
            <a:r>
              <a:rPr lang="en-GB" sz="3600" b="1" i="0" u="none" strike="noStrike" kern="1200" cap="none" spc="0" baseline="0">
                <a:solidFill>
                  <a:srgbClr val="00FF00"/>
                </a:solidFill>
                <a:uFillTx/>
                <a:latin typeface="Calibri"/>
              </a:rPr>
              <a:t>year missed!</a:t>
            </a:r>
          </a:p>
        </p:txBody>
      </p:sp>
      <p:sp>
        <p:nvSpPr>
          <p:cNvPr id="7" name="AutoShape 298"/>
          <p:cNvSpPr/>
          <p:nvPr/>
        </p:nvSpPr>
        <p:spPr>
          <a:xfrm>
            <a:off x="1589885" y="6477243"/>
            <a:ext cx="6264270" cy="2873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val 436021"/>
              <a:gd name="f9" fmla="+- 0 0 -36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*/ f33 1 2"/>
              <a:gd name="f38" fmla="*/ f34 1 2"/>
              <a:gd name="f39" fmla="min f34 f33"/>
              <a:gd name="f40" fmla="*/ f33 f7 1"/>
              <a:gd name="f41" fmla="+- f6 f37 0"/>
              <a:gd name="f42" fmla="+- f6 f38 0"/>
              <a:gd name="f43" fmla="*/ f39 f8 1"/>
              <a:gd name="f44" fmla="*/ f40 1 200000"/>
              <a:gd name="f45" fmla="*/ f43 1 100000"/>
              <a:gd name="f46" fmla="+- f41 0 f44"/>
              <a:gd name="f47" fmla="+- f41 f44 0"/>
              <a:gd name="f48" fmla="*/ f41 f27 1"/>
              <a:gd name="f49" fmla="*/ f42 f27 1"/>
              <a:gd name="f50" fmla="+- f30 0 f45"/>
              <a:gd name="f51" fmla="*/ f46 f45 1"/>
              <a:gd name="f52" fmla="*/ f46 f27 1"/>
              <a:gd name="f53" fmla="*/ f47 f27 1"/>
              <a:gd name="f54" fmla="*/ f45 f27 1"/>
              <a:gd name="f55" fmla="*/ f51 1 f37"/>
              <a:gd name="f56" fmla="*/ f50 f27 1"/>
              <a:gd name="f57" fmla="+- f45 0 f55"/>
              <a:gd name="f58" fmla="+- f50 f55 0"/>
              <a:gd name="f59" fmla="*/ f57 f27 1"/>
              <a:gd name="f60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56" y="f32"/>
              </a:cxn>
              <a:cxn ang="f25">
                <a:pos x="f49" y="f52"/>
              </a:cxn>
              <a:cxn ang="f25">
                <a:pos x="f54" y="f32"/>
              </a:cxn>
              <a:cxn ang="f26">
                <a:pos x="f54" y="f36"/>
              </a:cxn>
              <a:cxn ang="f26">
                <a:pos x="f49" y="f53"/>
              </a:cxn>
              <a:cxn ang="f26">
                <a:pos x="f56" y="f36"/>
              </a:cxn>
            </a:cxnLst>
            <a:rect l="f59" t="f52" r="f60" b="f53"/>
            <a:pathLst>
              <a:path>
                <a:moveTo>
                  <a:pt x="f32" y="f48"/>
                </a:moveTo>
                <a:lnTo>
                  <a:pt x="f54" y="f32"/>
                </a:lnTo>
                <a:lnTo>
                  <a:pt x="f54" y="f52"/>
                </a:lnTo>
                <a:lnTo>
                  <a:pt x="f56" y="f52"/>
                </a:lnTo>
                <a:lnTo>
                  <a:pt x="f56" y="f32"/>
                </a:lnTo>
                <a:lnTo>
                  <a:pt x="f35" y="f48"/>
                </a:lnTo>
                <a:lnTo>
                  <a:pt x="f56" y="f36"/>
                </a:lnTo>
                <a:lnTo>
                  <a:pt x="f56" y="f53"/>
                </a:lnTo>
                <a:lnTo>
                  <a:pt x="f54" y="f53"/>
                </a:lnTo>
                <a:lnTo>
                  <a:pt x="f54" y="f36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12302" t="2680" r="13174" b="10829"/>
          <a:stretch>
            <a:fillRect/>
          </a:stretch>
        </p:blipFill>
        <p:spPr>
          <a:xfrm>
            <a:off x="17327" y="332658"/>
            <a:ext cx="8947157" cy="584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53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Attendance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Wormald</dc:creator>
  <cp:lastModifiedBy>Mr I Bromelow</cp:lastModifiedBy>
  <cp:revision>1</cp:revision>
  <dcterms:created xsi:type="dcterms:W3CDTF">2019-01-07T17:02:37Z</dcterms:created>
  <dcterms:modified xsi:type="dcterms:W3CDTF">2019-01-09T12:05:37Z</dcterms:modified>
</cp:coreProperties>
</file>